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ацела Максим Константинович" initials="ХМК" lastIdx="1" clrIdx="0">
    <p:extLst>
      <p:ext uri="{19B8F6BF-5375-455C-9EA6-DF929625EA0E}">
        <p15:presenceInfo xmlns:p15="http://schemas.microsoft.com/office/powerpoint/2012/main" userId="Хацела Максим Константин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Title Slide"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 bwMode="auto">
          <a:xfrm flipH="1" flipV="1">
            <a:off x="5054215" y="7875"/>
            <a:ext cx="2243654" cy="6849349"/>
          </a:xfrm>
          <a:prstGeom prst="rect">
            <a:avLst/>
          </a:prstGeom>
          <a:solidFill>
            <a:srgbClr val="6E9A26">
              <a:alpha val="35000"/>
            </a:srgbClr>
          </a:solidFill>
          <a:ln>
            <a:noFill/>
          </a:ln>
        </p:spPr>
      </p:sp>
      <p:sp>
        <p:nvSpPr>
          <p:cNvPr id="17" name="Прямоугольник 16"/>
          <p:cNvSpPr/>
          <p:nvPr userDrawn="1"/>
        </p:nvSpPr>
        <p:spPr bwMode="auto">
          <a:xfrm flipH="1" flipV="1">
            <a:off x="6667265" y="12899"/>
            <a:ext cx="410085" cy="68450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</p:sp>
      <p:sp>
        <p:nvSpPr>
          <p:cNvPr id="19" name="Прямоугольник 18"/>
          <p:cNvSpPr/>
          <p:nvPr userDrawn="1"/>
        </p:nvSpPr>
        <p:spPr bwMode="auto">
          <a:xfrm flipH="1" flipV="1">
            <a:off x="4863529" y="7871"/>
            <a:ext cx="1052082" cy="6849349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0" name="Прямоугольник 19"/>
          <p:cNvSpPr/>
          <p:nvPr userDrawn="1"/>
        </p:nvSpPr>
        <p:spPr bwMode="auto">
          <a:xfrm flipH="1" flipV="1">
            <a:off x="7620393" y="-6675"/>
            <a:ext cx="386031" cy="6861650"/>
          </a:xfrm>
          <a:prstGeom prst="rect">
            <a:avLst/>
          </a:prstGeom>
          <a:solidFill>
            <a:schemeClr val="bg1">
              <a:alpha val="43000"/>
            </a:schemeClr>
          </a:solidFill>
          <a:ln>
            <a:noFill/>
          </a:ln>
        </p:spPr>
      </p:sp>
      <p:sp>
        <p:nvSpPr>
          <p:cNvPr id="22" name="Прямоугольник 21"/>
          <p:cNvSpPr/>
          <p:nvPr userDrawn="1"/>
        </p:nvSpPr>
        <p:spPr bwMode="auto">
          <a:xfrm flipH="1" flipV="1">
            <a:off x="5915613" y="7866"/>
            <a:ext cx="260426" cy="6849349"/>
          </a:xfrm>
          <a:prstGeom prst="rect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</p:sp>
      <p:sp>
        <p:nvSpPr>
          <p:cNvPr id="23" name="Прямоугольник 22"/>
          <p:cNvSpPr/>
          <p:nvPr userDrawn="1"/>
        </p:nvSpPr>
        <p:spPr bwMode="auto">
          <a:xfrm flipH="1" flipV="1">
            <a:off x="2639615" y="7871"/>
            <a:ext cx="1053141" cy="6849349"/>
          </a:xfrm>
          <a:prstGeom prst="rect">
            <a:avLst/>
          </a:prstGeom>
          <a:solidFill>
            <a:srgbClr val="6E9A26">
              <a:alpha val="41000"/>
            </a:srgbClr>
          </a:solidFill>
          <a:ln>
            <a:noFill/>
          </a:ln>
        </p:spPr>
      </p:sp>
      <p:sp>
        <p:nvSpPr>
          <p:cNvPr id="25" name="Прямоугольник 24"/>
          <p:cNvSpPr/>
          <p:nvPr userDrawn="1"/>
        </p:nvSpPr>
        <p:spPr bwMode="auto">
          <a:xfrm flipH="1" flipV="1">
            <a:off x="8392459" y="7875"/>
            <a:ext cx="1447954" cy="6849349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</p:sp>
      <p:sp>
        <p:nvSpPr>
          <p:cNvPr id="27" name="Прямоугольник 26"/>
          <p:cNvSpPr/>
          <p:nvPr userDrawn="1"/>
        </p:nvSpPr>
        <p:spPr bwMode="auto">
          <a:xfrm flipH="1" flipV="1">
            <a:off x="8440069" y="7875"/>
            <a:ext cx="390538" cy="6849349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</p:sp>
      <p:sp>
        <p:nvSpPr>
          <p:cNvPr id="28" name="Прямоугольник 27"/>
          <p:cNvSpPr/>
          <p:nvPr userDrawn="1"/>
        </p:nvSpPr>
        <p:spPr bwMode="auto">
          <a:xfrm flipH="1" flipV="1">
            <a:off x="4863530" y="7871"/>
            <a:ext cx="381367" cy="6849349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</p:sp>
      <p:sp>
        <p:nvSpPr>
          <p:cNvPr id="29" name="Прямоугольник 28"/>
          <p:cNvSpPr/>
          <p:nvPr userDrawn="1"/>
        </p:nvSpPr>
        <p:spPr bwMode="auto">
          <a:xfrm flipH="1" flipV="1">
            <a:off x="7085130" y="7873"/>
            <a:ext cx="425481" cy="6849349"/>
          </a:xfrm>
          <a:prstGeom prst="rect">
            <a:avLst/>
          </a:prstGeom>
          <a:solidFill>
            <a:schemeClr val="bg1">
              <a:alpha val="44000"/>
            </a:schemeClr>
          </a:solidFill>
          <a:ln>
            <a:noFill/>
          </a:ln>
        </p:spPr>
      </p:sp>
      <p:sp>
        <p:nvSpPr>
          <p:cNvPr id="26" name="Прямоугольник 25"/>
          <p:cNvSpPr/>
          <p:nvPr userDrawn="1"/>
        </p:nvSpPr>
        <p:spPr bwMode="auto">
          <a:xfrm flipH="1" flipV="1">
            <a:off x="3236819" y="-6675"/>
            <a:ext cx="704949" cy="6861650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</p:sp>
      <p:sp>
        <p:nvSpPr>
          <p:cNvPr id="21" name="Прямоугольник 20"/>
          <p:cNvSpPr/>
          <p:nvPr userDrawn="1"/>
        </p:nvSpPr>
        <p:spPr bwMode="auto">
          <a:xfrm flipH="1" flipV="1">
            <a:off x="4192885" y="7875"/>
            <a:ext cx="567910" cy="6849349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4" name="Прямоугольник 43"/>
          <p:cNvSpPr/>
          <p:nvPr userDrawn="1"/>
        </p:nvSpPr>
        <p:spPr bwMode="auto">
          <a:xfrm flipH="1" flipV="1">
            <a:off x="9363825" y="7873"/>
            <a:ext cx="307005" cy="6849349"/>
          </a:xfrm>
          <a:prstGeom prst="rect">
            <a:avLst/>
          </a:prstGeom>
          <a:solidFill>
            <a:schemeClr val="bg1">
              <a:alpha val="58999"/>
            </a:schemeClr>
          </a:solidFill>
          <a:ln>
            <a:noFill/>
          </a:ln>
        </p:spPr>
      </p:sp>
      <p:sp>
        <p:nvSpPr>
          <p:cNvPr id="46" name="Прямоугольник 45"/>
          <p:cNvSpPr/>
          <p:nvPr userDrawn="1"/>
        </p:nvSpPr>
        <p:spPr bwMode="auto">
          <a:xfrm flipH="1" flipV="1">
            <a:off x="2796586" y="7874"/>
            <a:ext cx="60958" cy="6849349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</p:sp>
      <p:sp>
        <p:nvSpPr>
          <p:cNvPr id="45" name="Прямоугольник 44"/>
          <p:cNvSpPr/>
          <p:nvPr userDrawn="1"/>
        </p:nvSpPr>
        <p:spPr bwMode="auto">
          <a:xfrm>
            <a:off x="2447594" y="1844823"/>
            <a:ext cx="7776864" cy="3672407"/>
          </a:xfrm>
          <a:prstGeom prst="rect">
            <a:avLst/>
          </a:prstGeom>
          <a:solidFill>
            <a:schemeClr val="bg1"/>
          </a:solidFill>
          <a:ln w="57150" cap="rnd" cmpd="sng">
            <a:noFill/>
            <a:prstDash val="sysDot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3166186" y="4077071"/>
            <a:ext cx="6197638" cy="1152127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 cap="none" spc="119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auto">
          <a:xfrm>
            <a:off x="3181594" y="2204863"/>
            <a:ext cx="6182230" cy="1584175"/>
          </a:xfrm>
        </p:spPr>
        <p:txBody>
          <a:bodyPr>
            <a:normAutofit/>
          </a:bodyPr>
          <a:lstStyle>
            <a:lvl1pPr algn="ctr">
              <a:defRPr sz="4000" cap="sm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cxnSp>
        <p:nvCxnSpPr>
          <p:cNvPr id="49" name="Прямая соединительная линия 48"/>
          <p:cNvCxnSpPr>
            <a:cxnSpLocks/>
          </p:cNvCxnSpPr>
          <p:nvPr userDrawn="1"/>
        </p:nvCxnSpPr>
        <p:spPr bwMode="auto">
          <a:xfrm>
            <a:off x="3166186" y="3933055"/>
            <a:ext cx="2879640" cy="0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 userDrawn="1"/>
        </p:nvSpPr>
        <p:spPr bwMode="auto">
          <a:xfrm>
            <a:off x="6172818" y="3896087"/>
            <a:ext cx="96010" cy="72009"/>
          </a:xfrm>
          <a:prstGeom prst="ellipse">
            <a:avLst/>
          </a:prstGeom>
          <a:solidFill>
            <a:srgbClr val="6E9A26"/>
          </a:solidFill>
          <a:ln>
            <a:noFill/>
          </a:ln>
          <a:effectLst/>
        </p:spPr>
      </p:sp>
      <p:cxnSp>
        <p:nvCxnSpPr>
          <p:cNvPr id="54" name="Прямая соединительная линия 53"/>
          <p:cNvCxnSpPr>
            <a:cxnSpLocks/>
          </p:cNvCxnSpPr>
          <p:nvPr userDrawn="1"/>
        </p:nvCxnSpPr>
        <p:spPr bwMode="auto">
          <a:xfrm>
            <a:off x="6384031" y="3932091"/>
            <a:ext cx="3005061" cy="1"/>
          </a:xfrm>
          <a:prstGeom prst="line">
            <a:avLst/>
          </a:prstGeom>
          <a:ln w="9525" cap="flat" cmpd="sng" algn="ctr">
            <a:solidFill>
              <a:srgbClr val="6E9A26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1196751"/>
            <a:ext cx="10363199" cy="489654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09599" y="1196753"/>
            <a:ext cx="5384799" cy="4929410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196753"/>
            <a:ext cx="5384799" cy="4929410"/>
          </a:xfrm>
          <a:prstGeom prst="rect">
            <a:avLst/>
          </a:prstGeom>
          <a:noFill/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09599" y="1268759"/>
            <a:ext cx="5386917" cy="639762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09599" y="2060849"/>
            <a:ext cx="5386917" cy="4065314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68" y="1268759"/>
            <a:ext cx="5389033" cy="639762"/>
          </a:xfrm>
          <a:prstGeom prst="rect">
            <a:avLst/>
          </a:prstGeom>
          <a:noFill/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68" y="2060849"/>
            <a:ext cx="5389033" cy="4065314"/>
          </a:xfrm>
          <a:prstGeom prst="rect">
            <a:avLst/>
          </a:prstGeom>
          <a:noFill/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1196753"/>
            <a:ext cx="6815666" cy="492941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01" y="1196751"/>
            <a:ext cx="4011084" cy="492941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2389717" y="1196751"/>
            <a:ext cx="7315200" cy="34563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2389717" y="4869159"/>
            <a:ext cx="7315200" cy="1303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</p:spPr>
        <p:txBody>
          <a:bodyPr/>
          <a:lstStyle/>
          <a:p>
            <a:pPr>
              <a:defRPr/>
            </a:pPr>
            <a:r>
              <a:rPr/>
              <a:t>Образец заголовка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719402" y="188640"/>
            <a:ext cx="10753194" cy="8640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defRPr/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9402" y="1340767"/>
            <a:ext cx="10753194" cy="4968551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</a:p>
          <a:p>
            <a:pPr lvl="1">
              <a:defRPr/>
            </a:pPr>
            <a:r>
              <a:rPr/>
              <a:t>Второй уровень</a:t>
            </a:r>
          </a:p>
          <a:p>
            <a:pPr lvl="2">
              <a:defRPr/>
            </a:pPr>
            <a:r>
              <a:rPr/>
              <a:t>Третий уровень</a:t>
            </a:r>
          </a:p>
          <a:p>
            <a:pPr lvl="3">
              <a:defRPr/>
            </a:pPr>
            <a:r>
              <a:rPr/>
              <a:t>Четвертый уровень</a:t>
            </a:r>
          </a:p>
          <a:p>
            <a:pPr lvl="4">
              <a:defRPr/>
            </a:pPr>
            <a:r>
              <a:rPr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719402" y="6442061"/>
            <a:ext cx="284479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>27.04.2024</a:t>
            </a:fld>
            <a:endParaRPr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7920202" y="6416499"/>
            <a:ext cx="386079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 bwMode="auto">
          <a:xfrm>
            <a:off x="5511799" y="6453335"/>
            <a:ext cx="1168399" cy="292099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B5AA3AA-5EA9-4976-BF6C-9891F6110747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>
        <a:spcBef>
          <a:spcPts val="398"/>
        </a:spcBef>
        <a:buNone/>
        <a:defRPr sz="3600" b="0" cap="none" spc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599"/>
        </a:spcBef>
        <a:spcAft>
          <a:spcPts val="0"/>
        </a:spcAft>
        <a:buClr>
          <a:schemeClr val="accent1"/>
        </a:buClr>
        <a:buFont typeface="Arial"/>
        <a:buChar char="•"/>
        <a:defRPr sz="2200" b="0" i="0" cap="none" spc="28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1pPr>
      <a:lvl2pPr marL="513651" indent="-342900" algn="l" defTabSz="914400">
        <a:spcBef>
          <a:spcPts val="599"/>
        </a:spcBef>
        <a:buClr>
          <a:schemeClr val="accent1"/>
        </a:buClr>
        <a:buFont typeface="Times New Roman"/>
        <a:buChar char="–"/>
        <a:defRPr sz="20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2pPr>
      <a:lvl3pPr marL="627951" indent="-285750" algn="l" defTabSz="914400">
        <a:spcBef>
          <a:spcPts val="599"/>
        </a:spcBef>
        <a:buClr>
          <a:schemeClr val="accent1"/>
        </a:buClr>
        <a:buFont typeface="Arial"/>
        <a:buChar char="•"/>
        <a:defRPr sz="18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3pPr>
      <a:lvl4pPr marL="800988" indent="-285750" algn="l" defTabSz="914400">
        <a:spcBef>
          <a:spcPts val="599"/>
        </a:spcBef>
        <a:buClr>
          <a:schemeClr val="accent1"/>
        </a:buClr>
        <a:buFont typeface="Times New Roman"/>
        <a:buChar char="–"/>
        <a:defRPr sz="16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4pPr>
      <a:lvl5pPr marL="972438" indent="-285750" algn="l" defTabSz="914400">
        <a:spcBef>
          <a:spcPts val="599"/>
        </a:spcBef>
        <a:buClr>
          <a:schemeClr val="accent1"/>
        </a:buClr>
        <a:buFont typeface="Times New Roman"/>
        <a:buChar char="»"/>
        <a:defRPr sz="16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Arial"/>
        </a:defRPr>
      </a:lvl5pPr>
      <a:lvl6pPr marL="105156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7pPr>
      <a:lvl8pPr marL="1417319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5" algn="l" defTabSz="914400">
        <a:spcBef>
          <a:spcPts val="0"/>
        </a:spcBef>
        <a:buClr>
          <a:schemeClr val="accent1"/>
        </a:buClr>
        <a:buFont typeface="Arial"/>
        <a:buChar char="•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42548382" name="Shape 113"/>
          <p:cNvSpPr txBox="1">
            <a:spLocks noGrp="1"/>
          </p:cNvSpPr>
          <p:nvPr/>
        </p:nvSpPr>
        <p:spPr bwMode="auto">
          <a:xfrm>
            <a:off x="235334" y="73979"/>
            <a:ext cx="3686580" cy="823032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/>
          </a:bodyPr>
          <a:lstStyle>
            <a:defPPr/>
            <a:lvl1pPr lvl="0"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sz="1800" b="1"/>
              <a:t>Потребительский кредит</a:t>
            </a:r>
          </a:p>
          <a:p>
            <a:pPr>
              <a:defRPr/>
            </a:pPr>
            <a:r>
              <a:rPr sz="1800" b="1"/>
              <a:t> с государственной поддержкой для жителей села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45908193" name="Picture 116"/>
          <p:cNvPicPr/>
          <p:nvPr/>
        </p:nvPicPr>
        <p:blipFill>
          <a:blip r:embed="rId2"/>
          <a:srcRect l="41981" t="28189" r="28525" b="5027"/>
          <a:stretch/>
        </p:blipFill>
        <p:spPr bwMode="auto">
          <a:xfrm>
            <a:off x="121164" y="832281"/>
            <a:ext cx="3846990" cy="4803806"/>
          </a:xfrm>
          <a:prstGeom prst="rect">
            <a:avLst/>
          </a:prstGeom>
        </p:spPr>
      </p:pic>
      <p:sp>
        <p:nvSpPr>
          <p:cNvPr id="151856652" name="Shape 119"/>
          <p:cNvSpPr/>
          <p:nvPr/>
        </p:nvSpPr>
        <p:spPr bwMode="auto">
          <a:xfrm>
            <a:off x="215049" y="5795039"/>
            <a:ext cx="1309309" cy="70902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defRPr/>
            </a:pPr>
            <a:r>
              <a:rPr sz="135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Сайт  Банка</a:t>
            </a:r>
            <a:endParaRPr/>
          </a:p>
          <a:p>
            <a:pPr marL="0" indent="0" algn="ctr">
              <a:defRPr/>
            </a:pPr>
            <a:r>
              <a:rPr sz="135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 «RSHB»</a:t>
            </a:r>
            <a:endParaRPr sz="135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 algn="ctr">
              <a:defRPr/>
            </a:pPr>
            <a:endParaRPr sz="135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69234913" name="Shape 122"/>
          <p:cNvSpPr/>
          <p:nvPr/>
        </p:nvSpPr>
        <p:spPr bwMode="auto">
          <a:xfrm>
            <a:off x="1554116" y="5674404"/>
            <a:ext cx="623463" cy="670883"/>
          </a:xfrm>
          <a:prstGeom prst="rightArrow">
            <a:avLst>
              <a:gd name="adj1" fmla="val 50000"/>
              <a:gd name="adj2" fmla="val 56851"/>
            </a:avLst>
          </a:prstGeom>
          <a:solidFill>
            <a:srgbClr val="FF0000"/>
          </a:solidFill>
          <a:ln w="25400">
            <a:solidFill>
              <a:schemeClr val="accent1"/>
            </a:solidFill>
            <a:prstDash val="solid"/>
          </a:ln>
        </p:spPr>
        <p:txBody>
          <a:bodyPr vert="horz" wrap="square" lIns="91435" tIns="91435" rIns="91435" bIns="91435" anchor="ctr">
            <a:sp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000" b="0" i="0" u="none" strike="noStrike" cap="none" spc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053623802" name="Picture 121"/>
          <p:cNvPicPr/>
          <p:nvPr/>
        </p:nvPicPr>
        <p:blipFill>
          <a:blip r:embed="rId3"/>
          <a:srcRect l="6051"/>
          <a:stretch/>
        </p:blipFill>
        <p:spPr bwMode="auto">
          <a:xfrm>
            <a:off x="2323521" y="5636088"/>
            <a:ext cx="1077127" cy="1026920"/>
          </a:xfrm>
          <a:prstGeom prst="rect">
            <a:avLst/>
          </a:prstGeom>
          <a:ln>
            <a:noFill/>
          </a:ln>
        </p:spPr>
      </p:pic>
      <p:pic>
        <p:nvPicPr>
          <p:cNvPr id="1714419542" name="Picture 118"/>
          <p:cNvPicPr/>
          <p:nvPr/>
        </p:nvPicPr>
        <p:blipFill>
          <a:blip r:embed="rId2"/>
          <a:srcRect l="10583" t="34688" r="57904" b="14123"/>
          <a:stretch/>
        </p:blipFill>
        <p:spPr bwMode="auto">
          <a:xfrm>
            <a:off x="4155831" y="832281"/>
            <a:ext cx="4115169" cy="3597305"/>
          </a:xfrm>
          <a:prstGeom prst="rect">
            <a:avLst/>
          </a:prstGeom>
        </p:spPr>
      </p:pic>
      <p:pic>
        <p:nvPicPr>
          <p:cNvPr id="655370839" name="Рисунок 65537083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155831" y="4429587"/>
            <a:ext cx="4183700" cy="1564417"/>
          </a:xfrm>
          <a:prstGeom prst="rect">
            <a:avLst/>
          </a:prstGeom>
        </p:spPr>
      </p:pic>
      <p:pic>
        <p:nvPicPr>
          <p:cNvPr id="990455844" name="Рисунок 990455843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339532" y="73980"/>
            <a:ext cx="3673598" cy="1747791"/>
          </a:xfrm>
          <a:prstGeom prst="rect">
            <a:avLst/>
          </a:prstGeom>
        </p:spPr>
      </p:pic>
      <p:pic>
        <p:nvPicPr>
          <p:cNvPr id="1598035252" name="Рисунок 1598035251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8339531" y="1914248"/>
            <a:ext cx="3673598" cy="4079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58676" y="2261601"/>
            <a:ext cx="3363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Людмила Сергеевна/ Максим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423506" y="2793620"/>
            <a:ext cx="331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8 863 287 01 88 (</a:t>
            </a:r>
            <a:r>
              <a:rPr lang="ru-RU" b="1" dirty="0" err="1" smtClean="0"/>
              <a:t>вн</a:t>
            </a:r>
            <a:r>
              <a:rPr lang="ru-RU" b="1" dirty="0" smtClean="0"/>
              <a:t>. 3338; 3027)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39531" y="3513288"/>
            <a:ext cx="374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г. Каменск-Шахтинский ул. Ворошилова 10 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78640" y="4137784"/>
            <a:ext cx="352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Пн-Пт</a:t>
            </a:r>
            <a:r>
              <a:rPr lang="ru-RU" sz="1600" b="1" dirty="0" smtClean="0"/>
              <a:t> 09:30 – 17:30 без перерыва</a:t>
            </a:r>
            <a:endParaRPr lang="ru-RU" sz="1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Green leaf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SOHO">
      <a:fillStyleLst>
        <a:solidFill>
          <a:schemeClr val="phClr"/>
        </a:solidFill>
        <a:gradFill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/>
        </a:gradFill>
        <a:blipFill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44</Words>
  <Application>Microsoft Office PowerPoint</Application>
  <DocSecurity>0</DocSecurity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Green leaf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cp:lastModifiedBy>Хацела Максим Константинович</cp:lastModifiedBy>
  <cp:revision>8</cp:revision>
  <dcterms:created xsi:type="dcterms:W3CDTF">2012-12-03T06:56:55Z</dcterms:created>
  <dcterms:modified xsi:type="dcterms:W3CDTF">2024-04-27T13:40:46Z</dcterms:modified>
  <cp:category/>
  <dc:identifier/>
  <cp:contentStatus/>
  <dc:language/>
  <cp:version/>
</cp:coreProperties>
</file>